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73017"/>
            <a:ext cx="7772400" cy="73694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1093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C3682-5F28-5567-30C2-007C5F2D7D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7770" y="666784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0B345-B00E-CC8E-2DA3-266E36560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06F12-89E1-2E5E-9447-527F40BBC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9360"/>
            <a:ext cx="7886700" cy="659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601346"/>
            <a:ext cx="7886700" cy="184529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1895-9704-F955-F15D-E4D81731A4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7770" y="666784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37F20-6491-DEDD-D3F9-37D8A28BD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FD7AD-C8AE-16CE-DF3F-3B1403083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679" y="1221788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678" y="2150925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634F6-3CD3-0D54-8857-0D5542FDC0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7770" y="666784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74089-BE3D-E5EA-E8D3-30C9B6EEA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D39C7-3986-1535-4AFB-2E28BF035D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E29A8-12AD-B3E9-DC10-A9EBC1796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7770" y="666784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24806-A2AF-C2E2-4CFE-94531038B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9186E-D10D-5673-5C3E-D11E5083F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and red background with a black and red text&#10;&#10;Description automatically generated">
            <a:extLst>
              <a:ext uri="{FF2B5EF4-FFF2-40B4-BE49-F238E27FC236}">
                <a16:creationId xmlns:a16="http://schemas.microsoft.com/office/drawing/2014/main" id="{DDC95650-7E5E-FDAC-8E82-B4FE8AF461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0063"/>
            <a:ext cx="7886700" cy="617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809034"/>
            <a:ext cx="5215559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61A71-8B06-3755-A725-5FF0E7842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97357" y="6697665"/>
            <a:ext cx="793783" cy="750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F70F7A-E912-D520-793C-C73EF0A69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9F91894-29D4-948E-4240-BA82253AC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71D521EB-565B-5E25-7F2B-201ACCDA14B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4" y="0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906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51181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EF9AD-E59A-0916-D3C6-13969E831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17843" y="6657908"/>
            <a:ext cx="87329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10/31/23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84F600-6538-0A5D-E7AC-2011BC418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1696" y="6662879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E5F89B-30F9-6C8E-9CB7-41EF5035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24631" y="6662879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5</cp:revision>
  <dcterms:created xsi:type="dcterms:W3CDTF">2023-08-30T20:17:55Z</dcterms:created>
  <dcterms:modified xsi:type="dcterms:W3CDTF">2023-10-31T16:00:12Z</dcterms:modified>
</cp:coreProperties>
</file>